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60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6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C55C6-E171-45E8-81F2-A02F2DABEE0F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0DE05-50F6-4FA0-A9A6-4028F3B40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0DE05-50F6-4FA0-A9A6-4028F3B401B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0DE05-50F6-4FA0-A9A6-4028F3B401B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0DE05-50F6-4FA0-A9A6-4028F3B401B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0DE05-50F6-4FA0-A9A6-4028F3B401B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0DE05-50F6-4FA0-A9A6-4028F3B401B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0DE05-50F6-4FA0-A9A6-4028F3B401B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0DE05-50F6-4FA0-A9A6-4028F3B401B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0DE05-50F6-4FA0-A9A6-4028F3B401B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0DE05-50F6-4FA0-A9A6-4028F3B401B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0DE05-50F6-4FA0-A9A6-4028F3B401B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87E5-D35E-46AA-8F39-1D4C4915FE79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28EA-1F1E-4E81-A0B1-04CE9EDC8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87E5-D35E-46AA-8F39-1D4C4915FE79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28EA-1F1E-4E81-A0B1-04CE9EDC8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87E5-D35E-46AA-8F39-1D4C4915FE79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28EA-1F1E-4E81-A0B1-04CE9EDC8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87E5-D35E-46AA-8F39-1D4C4915FE79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28EA-1F1E-4E81-A0B1-04CE9EDC8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87E5-D35E-46AA-8F39-1D4C4915FE79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28EA-1F1E-4E81-A0B1-04CE9EDC8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87E5-D35E-46AA-8F39-1D4C4915FE79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28EA-1F1E-4E81-A0B1-04CE9EDC8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87E5-D35E-46AA-8F39-1D4C4915FE79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28EA-1F1E-4E81-A0B1-04CE9EDC8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87E5-D35E-46AA-8F39-1D4C4915FE79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28EA-1F1E-4E81-A0B1-04CE9EDC8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87E5-D35E-46AA-8F39-1D4C4915FE79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28EA-1F1E-4E81-A0B1-04CE9EDC8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87E5-D35E-46AA-8F39-1D4C4915FE79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28EA-1F1E-4E81-A0B1-04CE9EDC8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87E5-D35E-46AA-8F39-1D4C4915FE79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728EA-1F1E-4E81-A0B1-04CE9EDC8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987E5-D35E-46AA-8F39-1D4C4915FE79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728EA-1F1E-4E81-A0B1-04CE9EDC8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10</Words>
  <Application>Microsoft Office PowerPoint</Application>
  <PresentationFormat>On-screen Show (4:3)</PresentationFormat>
  <Paragraphs>10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Scientist Stereotypes</dc:title>
  <dc:creator>Clint Dahlquist</dc:creator>
  <cp:lastModifiedBy>Clint Dahlquist</cp:lastModifiedBy>
  <cp:revision>3</cp:revision>
  <dcterms:created xsi:type="dcterms:W3CDTF">2011-09-18T17:54:48Z</dcterms:created>
  <dcterms:modified xsi:type="dcterms:W3CDTF">2011-09-18T18:33:34Z</dcterms:modified>
</cp:coreProperties>
</file>